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rial Rounded MT Bold" panose="020F0704030504030204" pitchFamily="3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aleway Bold" panose="020B0604020202020204" charset="0"/>
      <p:bold r:id="rId17"/>
    </p:embeddedFont>
    <p:embeddedFont>
      <p:font typeface="Raleway Medium" pitchFamily="2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8404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02787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EduEx: Empower Your Learning &amp; Skill Sharing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478821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382316" y="4769763"/>
            <a:ext cx="3315772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EduEx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96953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Introduction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24779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EduEx is an innovative educational platform designed to transform learning and skill sharing.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7623929" y="424779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Our mission is to empower students to connect, learn, and share their knowledge with each other.</a:t>
            </a: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B8CA0-EB16-4AF8-9814-CF46F16A8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761" y="7782574"/>
            <a:ext cx="2057687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99368" y="98219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What is EduEx?</a:t>
            </a:r>
            <a:endParaRPr lang="en-US" sz="43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D29BE6-B6CE-404A-AD46-96CF0B870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761" y="7782574"/>
            <a:ext cx="2057687" cy="32389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49FD081-760A-4352-8517-CCE4E2C140FF}"/>
              </a:ext>
            </a:extLst>
          </p:cNvPr>
          <p:cNvSpPr txBox="1"/>
          <p:nvPr/>
        </p:nvSpPr>
        <p:spPr>
          <a:xfrm>
            <a:off x="570155" y="2130013"/>
            <a:ext cx="13490090" cy="4758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EduEx is a concept or platform where individuals exchange skills, knowledge, or services without monetary transactions. It can be implemented in communities, businesses, or online platforms.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Skill Matching – Connects individuals with complementary skills for mutual learning or service exchange 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User Profiles – Allows users to showcase their skills, experience, and interests 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Skill Categories – Covers a broad range of skills, such as coding, language learning, graphic design, cooking, and more 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Time-Based Exchange – Some platforms use a time-credit system where one hour of service equals one hour of another skill 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Community &amp; Networking – Encourages collaboration and relationship-building among users 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Messaging &amp; Communication – Users can directly communicate to negotiate skill trades 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Reviews &amp; Ratings – Builds trust by allowing users to rate and review exchanges 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Event &amp; Group Swaps – Some platforms facilitate group learning sessions or events for multiple participants 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Location-Based or Virtual – Skill swaps can be arranged locally or conducted online 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Privacy &amp; Security Features – Ensures safe interactions between participants 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3802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Why EduEx?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67176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784872"/>
            <a:ext cx="12942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67176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Personalized Learning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505676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Tailored learning experiences to match individual needs and goals.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267176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4876324" y="2784872"/>
            <a:ext cx="19359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267176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Collaborative Learning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505676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Connect with peers, share knowledge, and learn from each other.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61034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1043107" y="5723453"/>
            <a:ext cx="19716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61034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Real-World Skills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10135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Develop practical skills that are relevant to today's job market.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-526670" y="912102"/>
            <a:ext cx="5262205" cy="65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Features</a:t>
            </a:r>
            <a:endParaRPr lang="en-US" sz="4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9210DB-487F-4218-B387-4E80A85A2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03" r="3287"/>
          <a:stretch/>
        </p:blipFill>
        <p:spPr>
          <a:xfrm>
            <a:off x="591670" y="2373067"/>
            <a:ext cx="6917167" cy="34834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D9D454-6017-41A5-A615-428375DF0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2761" y="7782574"/>
            <a:ext cx="2057687" cy="3238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EA53E6-71E0-45E2-9C46-6142E3D44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8837" y="0"/>
            <a:ext cx="699861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7600" y="626626"/>
            <a:ext cx="7548801" cy="1266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Engaging Learning Experiences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124188" y="2234565"/>
            <a:ext cx="30480" cy="5369957"/>
          </a:xfrm>
          <a:prstGeom prst="roundRect">
            <a:avLst>
              <a:gd name="adj" fmla="val 1121538"/>
            </a:avLst>
          </a:prstGeom>
          <a:solidFill>
            <a:srgbClr val="5F5F63"/>
          </a:solidFill>
          <a:ln/>
        </p:spPr>
      </p:sp>
      <p:sp>
        <p:nvSpPr>
          <p:cNvPr id="5" name="Shape 2"/>
          <p:cNvSpPr/>
          <p:nvPr/>
        </p:nvSpPr>
        <p:spPr>
          <a:xfrm>
            <a:off x="1365290" y="2732008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5F5F63"/>
          </a:solidFill>
          <a:ln/>
        </p:spPr>
      </p:sp>
      <p:sp>
        <p:nvSpPr>
          <p:cNvPr id="6" name="Shape 3"/>
          <p:cNvSpPr/>
          <p:nvPr/>
        </p:nvSpPr>
        <p:spPr>
          <a:xfrm>
            <a:off x="883087" y="2490907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079659" y="2595324"/>
            <a:ext cx="119420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392799" y="2462451"/>
            <a:ext cx="255008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Interactive Content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392799" y="2915603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Videos, quizzes, and activities to keep learners engaged and motivated.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65290" y="4597956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5F5F63"/>
          </a:solidFill>
          <a:ln/>
        </p:spPr>
      </p:sp>
      <p:sp>
        <p:nvSpPr>
          <p:cNvPr id="11" name="Shape 8"/>
          <p:cNvSpPr/>
          <p:nvPr/>
        </p:nvSpPr>
        <p:spPr>
          <a:xfrm>
            <a:off x="883087" y="4356854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2" name="Text 9"/>
          <p:cNvSpPr/>
          <p:nvPr/>
        </p:nvSpPr>
        <p:spPr>
          <a:xfrm>
            <a:off x="1050131" y="4461272"/>
            <a:ext cx="1785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392799" y="4328398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Expert Instructors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392799" y="4781550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Learn from industry professionals and experienced educators.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65290" y="6463903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5F5F63"/>
          </a:solidFill>
          <a:ln/>
        </p:spPr>
      </p:sp>
      <p:sp>
        <p:nvSpPr>
          <p:cNvPr id="16" name="Shape 13"/>
          <p:cNvSpPr/>
          <p:nvPr/>
        </p:nvSpPr>
        <p:spPr>
          <a:xfrm>
            <a:off x="883087" y="6222802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1048345" y="6327219"/>
            <a:ext cx="182047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392799" y="6194346"/>
            <a:ext cx="305835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Personalized Feedback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392799" y="6647498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Receive personalized feedback on your progress and areas for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52964" y="670203"/>
            <a:ext cx="7304842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Skill Sharing Marketplace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64" y="1712714"/>
            <a:ext cx="1218605" cy="19497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37090" y="1956435"/>
            <a:ext cx="294036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Showcase Your Skills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437090" y="2441138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Create a profile, list your skills, and offer your services.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64" y="3662482"/>
            <a:ext cx="1218605" cy="19497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37090" y="3906203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Find Experts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437090" y="4390906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Connect with talented individuals and collaborate on projects.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64" y="5612249"/>
            <a:ext cx="1218605" cy="19497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37090" y="5855970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Earn Recognition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437090" y="6340673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Build your reputation and earn rewards for your contributions.</a:t>
            </a:r>
            <a:endParaRPr lang="en-US" sz="1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3CD968-5049-4328-B207-F3D0136F1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2761" y="7782574"/>
            <a:ext cx="2057687" cy="323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B78F13-0F30-4688-B6BA-AAFDA781D7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472" y="1668955"/>
            <a:ext cx="5515984" cy="45455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2489" y="679728"/>
            <a:ext cx="5478423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Collaborative Tools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292" y="1856899"/>
            <a:ext cx="1596985" cy="13770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8123" y="2468523"/>
            <a:ext cx="121087" cy="492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133618" y="2103239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Group Projects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133618" y="2593300"/>
            <a:ext cx="7359015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Work together on real-world projects and learn from each other.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948833" y="3249454"/>
            <a:ext cx="8757523" cy="15240"/>
          </a:xfrm>
          <a:prstGeom prst="roundRect">
            <a:avLst>
              <a:gd name="adj" fmla="val 2425506"/>
            </a:avLst>
          </a:prstGeom>
          <a:solidFill>
            <a:srgbClr val="5F5F6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740" y="3295531"/>
            <a:ext cx="3194090" cy="13770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8238" y="3737610"/>
            <a:ext cx="181094" cy="492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5932170" y="3541871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Discussion Forums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932170" y="4031933"/>
            <a:ext cx="6496526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Share insights, ask questions, and engage in discussions.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5747385" y="4688086"/>
            <a:ext cx="7958971" cy="15240"/>
          </a:xfrm>
          <a:prstGeom prst="roundRect">
            <a:avLst>
              <a:gd name="adj" fmla="val 2425506"/>
            </a:avLst>
          </a:prstGeom>
          <a:solidFill>
            <a:srgbClr val="5F5F63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188" y="4734163"/>
            <a:ext cx="4791075" cy="137707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6452" y="5176242"/>
            <a:ext cx="184547" cy="492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6730603" y="4980503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Live Chat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6730603" y="5470565"/>
            <a:ext cx="5190887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Connect with peers and mentors in real-time.</a:t>
            </a:r>
            <a:endParaRPr lang="en-US" sz="1900" dirty="0"/>
          </a:p>
        </p:txBody>
      </p:sp>
      <p:sp>
        <p:nvSpPr>
          <p:cNvPr id="17" name="Shape 12"/>
          <p:cNvSpPr/>
          <p:nvPr/>
        </p:nvSpPr>
        <p:spPr>
          <a:xfrm>
            <a:off x="6545818" y="6126718"/>
            <a:ext cx="7160538" cy="15240"/>
          </a:xfrm>
          <a:prstGeom prst="roundRect">
            <a:avLst>
              <a:gd name="adj" fmla="val 2425506"/>
            </a:avLst>
          </a:prstGeom>
          <a:solidFill>
            <a:srgbClr val="5F5F63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636" y="6172795"/>
            <a:ext cx="6388179" cy="137707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88118" y="6614874"/>
            <a:ext cx="201097" cy="492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400" dirty="0"/>
          </a:p>
        </p:txBody>
      </p:sp>
      <p:sp>
        <p:nvSpPr>
          <p:cNvPr id="20" name="Text 14"/>
          <p:cNvSpPr/>
          <p:nvPr/>
        </p:nvSpPr>
        <p:spPr>
          <a:xfrm>
            <a:off x="7529155" y="6419136"/>
            <a:ext cx="274355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Virtual Whiteboard</a:t>
            </a:r>
            <a:endParaRPr lang="en-US" sz="2150" dirty="0"/>
          </a:p>
        </p:txBody>
      </p:sp>
      <p:sp>
        <p:nvSpPr>
          <p:cNvPr id="21" name="Text 15"/>
          <p:cNvSpPr/>
          <p:nvPr/>
        </p:nvSpPr>
        <p:spPr>
          <a:xfrm>
            <a:off x="7529155" y="6909197"/>
            <a:ext cx="5277207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Collaborate on ideas and brainstorm together.</a:t>
            </a:r>
            <a:endParaRPr lang="en-US" sz="19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810C70E-8BA9-49BC-BB54-FEAE035BA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2761" y="7782574"/>
            <a:ext cx="2057687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5271FD-A830-4C50-9B01-101F84B089D8}"/>
              </a:ext>
            </a:extLst>
          </p:cNvPr>
          <p:cNvSpPr txBox="1"/>
          <p:nvPr/>
        </p:nvSpPr>
        <p:spPr>
          <a:xfrm>
            <a:off x="3135854" y="3248809"/>
            <a:ext cx="8358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C000"/>
                </a:solidFill>
                <a:latin typeface="Arial Rounded MT Bold" panose="020F0704030504030204" pitchFamily="34" charset="0"/>
              </a:rPr>
              <a:t>THANK YOU 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D7FBC-A30B-4CCF-95C1-2FF45578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2761" y="7782574"/>
            <a:ext cx="2057687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95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433</Words>
  <Application>Microsoft Office PowerPoint</Application>
  <PresentationFormat>Custom</PresentationFormat>
  <Paragraphs>67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 Rounded MT Bold</vt:lpstr>
      <vt:lpstr>Comfortaa Bold</vt:lpstr>
      <vt:lpstr>Raleway Medium</vt:lpstr>
      <vt:lpstr>Calibri</vt:lpstr>
      <vt:lpstr>Wingdings</vt:lpstr>
      <vt:lpstr>Arial</vt:lpstr>
      <vt:lpstr>Raleway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saurabh deshmukh</cp:lastModifiedBy>
  <cp:revision>3</cp:revision>
  <dcterms:created xsi:type="dcterms:W3CDTF">2025-01-31T08:33:14Z</dcterms:created>
  <dcterms:modified xsi:type="dcterms:W3CDTF">2025-02-05T19:52:26Z</dcterms:modified>
</cp:coreProperties>
</file>